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48" r:id="rId1"/>
  </p:sldMasterIdLst>
  <p:sldIdLst>
    <p:sldId id="263" r:id="rId2"/>
    <p:sldId id="257" r:id="rId3"/>
    <p:sldId id="261" r:id="rId4"/>
    <p:sldId id="260" r:id="rId5"/>
    <p:sldId id="262" r:id="rId6"/>
    <p:sldId id="265" r:id="rId7"/>
    <p:sldId id="264" r:id="rId8"/>
    <p:sldId id="259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B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13"/>
  </p:normalViewPr>
  <p:slideViewPr>
    <p:cSldViewPr snapToGrid="0" snapToObjects="1">
      <p:cViewPr>
        <p:scale>
          <a:sx n="100" d="100"/>
          <a:sy n="100" d="100"/>
        </p:scale>
        <p:origin x="466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1"/>
            <c:explosion val="6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explosion val="1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Анестезиологи-реаниматологи</c:v>
                </c:pt>
                <c:pt idx="1">
                  <c:v>Акушеры-гинекологи</c:v>
                </c:pt>
                <c:pt idx="2">
                  <c:v>Врачи смежных специальностей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</c:v>
                </c:pt>
                <c:pt idx="1">
                  <c:v>1050</c:v>
                </c:pt>
                <c:pt idx="2">
                  <c:v>350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015417774506096E-2"/>
          <c:y val="0.85027091770393304"/>
          <c:w val="0.85596916445098803"/>
          <c:h val="0.1235532098034830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528614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2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679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86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8647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511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99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3523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907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9826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4824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42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66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2635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1699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32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78752-29FA-6C48-A59E-E001E7362895}" type="datetimeFigureOut">
              <a:rPr lang="ru-RU" smtClean="0"/>
              <a:pPr/>
              <a:t>02.10.2015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975E48-666F-544E-964E-DADB236136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54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emf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8395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26" y="825673"/>
            <a:ext cx="1162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ТЕОРИЯ И ПРАКТИКА АНЕСТЕЗИИ И ИНТЕНСИВНОЙ ТЕРАПИИ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 АКУШЕРСТВЕ И ГИНЕКОЛОГИИ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7265" y="296246"/>
            <a:ext cx="54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ВСЕРОССИЙСКИЙ ОБРАЗОВАТЕЛЬНЫЙ ФОРУМ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9264" y="2346192"/>
            <a:ext cx="344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ПЕРВОЕ ПОЛУГОДИЕ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2015г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ЯНВАРЬ – ИЮНЬ</a:t>
            </a:r>
            <a:endParaRPr lang="ru-RU" sz="2400" b="1" i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934" y="3683000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3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63" y="2109790"/>
            <a:ext cx="7644360" cy="3972266"/>
          </a:xfrm>
        </p:spPr>
      </p:pic>
      <p:sp>
        <p:nvSpPr>
          <p:cNvPr id="6" name="Прямоугольник 5"/>
          <p:cNvSpPr/>
          <p:nvPr/>
        </p:nvSpPr>
        <p:spPr>
          <a:xfrm>
            <a:off x="125562" y="1488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3456" y="471155"/>
            <a:ext cx="277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ГЕОГРАФИЯ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600" y="2109790"/>
            <a:ext cx="3289746" cy="3972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957" y="897623"/>
            <a:ext cx="548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ru-RU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городов, в которых прошел Форум</a:t>
            </a:r>
            <a:endParaRPr lang="ru-RU" sz="24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2860" y="471155"/>
            <a:ext cx="32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СТАТИСТИКА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86556" y="1689100"/>
            <a:ext cx="10886766" cy="1110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64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докладчика      </a:t>
            </a:r>
            <a:r>
              <a:rPr lang="ru-RU" sz="4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194 </a:t>
            </a:r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доклада</a:t>
            </a:r>
            <a:r>
              <a:rPr 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2613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слушателей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88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компаний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4002" y="5272111"/>
            <a:ext cx="2099320" cy="139954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8276" y="3808180"/>
            <a:ext cx="2083325" cy="138888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3474" y="5272111"/>
            <a:ext cx="2057537" cy="137169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032" y="2322270"/>
            <a:ext cx="2057537" cy="1371691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033" y="3796944"/>
            <a:ext cx="2081858" cy="138790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2932" y="2313143"/>
            <a:ext cx="2083325" cy="1388884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40" y="5272111"/>
            <a:ext cx="2100910" cy="137169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033" y="5272110"/>
            <a:ext cx="2057537" cy="1371691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194" y="5272110"/>
            <a:ext cx="2057536" cy="1371691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194" y="3780067"/>
            <a:ext cx="2079653" cy="138643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732" y="3780067"/>
            <a:ext cx="2083326" cy="138888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8894" y="3796944"/>
            <a:ext cx="2100178" cy="1400119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4002" y="2324484"/>
            <a:ext cx="2076330" cy="138422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72" y="2293842"/>
            <a:ext cx="2100178" cy="1400119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1924" y="2322269"/>
            <a:ext cx="2079653" cy="13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500" y="374016"/>
            <a:ext cx="1134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ПЕРЕЧЕНЬ СПЕЦИАЛЬНОСТЕЙ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 ПРОЦЕНТНОМ СООТНОШЕНИИ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2776091"/>
              </p:ext>
            </p:extLst>
          </p:nvPr>
        </p:nvGraphicFramePr>
        <p:xfrm>
          <a:off x="2904101" y="2474133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0315" y="2319028"/>
            <a:ext cx="4409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46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анестезиологов-реаниматологов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315" y="3083262"/>
            <a:ext cx="3434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акушеров гинекологов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315" y="3833763"/>
            <a:ext cx="4431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14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врачи смежных специальностей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9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8500" y="471155"/>
            <a:ext cx="730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КЛИНИЧЕСКИЕ РЕКОМЕНДАЦИИ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534074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клинических рекомендаций </a:t>
            </a:r>
            <a:r>
              <a:rPr lang="ru-RU" b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для анестезиологов-реаниматологов </a:t>
            </a:r>
            <a:r>
              <a:rPr lang="ru-RU" b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приобрели 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статус Федеральных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клинических рекомендаций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проектов клинических рекомендаций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1111" y="2601332"/>
            <a:ext cx="2083774" cy="2908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958" y="2029098"/>
            <a:ext cx="2081826" cy="290558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4223018"/>
            <a:ext cx="3152374" cy="2101582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4664" y="4223018"/>
            <a:ext cx="3152374" cy="210158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7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НАША ПОДДЕРЖКА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572" y="3015040"/>
            <a:ext cx="2152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23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компании</a:t>
            </a:r>
            <a:endParaRPr lang="ru-RU" sz="24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572" y="1759012"/>
            <a:ext cx="7091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При поддержке Ассоциации была </a:t>
            </a:r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проведена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6-я </a:t>
            </a:r>
            <a:r>
              <a:rPr lang="ru-RU" sz="20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Межрегиональная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научно-практическая конференция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«Современные вопросы анестезиологии-реаниматологии.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Уральский форум 2015. Европа-Азия»</a:t>
            </a:r>
            <a:endParaRPr lang="ru-RU" sz="20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9000" y="1646251"/>
            <a:ext cx="3657322" cy="51689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061" y="4932838"/>
            <a:ext cx="2544094" cy="169606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060" y="3143522"/>
            <a:ext cx="2544094" cy="1696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20534" y="3120914"/>
            <a:ext cx="19461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342</a:t>
            </a:r>
            <a:r>
              <a:rPr lang="ru-RU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участника</a:t>
            </a:r>
          </a:p>
          <a:p>
            <a:endParaRPr lang="ru-RU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92" y="3846819"/>
            <a:ext cx="1912403" cy="12749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70" y="5249225"/>
            <a:ext cx="1915525" cy="127701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1965" y="3844738"/>
            <a:ext cx="1915525" cy="1277016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241" y="5249225"/>
            <a:ext cx="1971249" cy="13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НАШИ ДОСТИЖЕНИЯ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200" y="1755028"/>
            <a:ext cx="3594100" cy="50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2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4528" y="2244692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17-18 сентября ОМСК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25-26 сентября КАЗАНЬ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13-16 октября 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20-21 октября ЧИТА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12-13 ноября УЛАН-УДЭ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19-20 ноября ПЕРМЬ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26-27 ноября САНКТ-ПЕТЕРБУРГ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3-4 декабря СУРГУТ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10-11 декабря КУРСК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17-18 декабря ЯКУТСК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ПЛАН МЕРОПРИЯТИЙ НА ВТОРОЕ ПОЛУГОДИЕ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                       2015 г.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323" y="1788784"/>
            <a:ext cx="3497966" cy="49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8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1" y="2488168"/>
            <a:ext cx="115706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БЛАГОДАРИМ ВСЕХ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ЗА СОВМЕСТНУЮ РАБОТУ И УЧАСТИЕ!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ЖДЕМ ВСЕХ НА НАШИХ МЕРОПРИЯТИЯХ!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1896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1994</TotalTime>
  <Words>153</Words>
  <Application>Microsoft Office PowerPoint</Application>
  <PresentationFormat>Произвольный</PresentationFormat>
  <Paragraphs>43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Jane</cp:lastModifiedBy>
  <cp:revision>54</cp:revision>
  <dcterms:created xsi:type="dcterms:W3CDTF">2015-07-03T14:44:09Z</dcterms:created>
  <dcterms:modified xsi:type="dcterms:W3CDTF">2015-10-02T15:59:38Z</dcterms:modified>
</cp:coreProperties>
</file>